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32"/>
  </p:notesMasterIdLst>
  <p:handoutMasterIdLst>
    <p:handoutMasterId r:id="rId33"/>
  </p:handoutMasterIdLst>
  <p:sldIdLst>
    <p:sldId id="680" r:id="rId2"/>
    <p:sldId id="656" r:id="rId3"/>
    <p:sldId id="685" r:id="rId4"/>
    <p:sldId id="609" r:id="rId5"/>
    <p:sldId id="664" r:id="rId6"/>
    <p:sldId id="681" r:id="rId7"/>
    <p:sldId id="661" r:id="rId8"/>
    <p:sldId id="683" r:id="rId9"/>
    <p:sldId id="684" r:id="rId10"/>
    <p:sldId id="662" r:id="rId11"/>
    <p:sldId id="563" r:id="rId12"/>
    <p:sldId id="658" r:id="rId13"/>
    <p:sldId id="669" r:id="rId14"/>
    <p:sldId id="670" r:id="rId15"/>
    <p:sldId id="571" r:id="rId16"/>
    <p:sldId id="587" r:id="rId17"/>
    <p:sldId id="666" r:id="rId18"/>
    <p:sldId id="588" r:id="rId19"/>
    <p:sldId id="667" r:id="rId20"/>
    <p:sldId id="589" r:id="rId21"/>
    <p:sldId id="671" r:id="rId22"/>
    <p:sldId id="590" r:id="rId23"/>
    <p:sldId id="623" r:id="rId24"/>
    <p:sldId id="673" r:id="rId25"/>
    <p:sldId id="674" r:id="rId26"/>
    <p:sldId id="675" r:id="rId27"/>
    <p:sldId id="678" r:id="rId28"/>
    <p:sldId id="627" r:id="rId29"/>
    <p:sldId id="298" r:id="rId30"/>
    <p:sldId id="549" r:id="rId3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680"/>
            <p14:sldId id="656"/>
            <p14:sldId id="685"/>
            <p14:sldId id="609"/>
            <p14:sldId id="664"/>
            <p14:sldId id="681"/>
            <p14:sldId id="661"/>
            <p14:sldId id="683"/>
            <p14:sldId id="684"/>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2F0D9"/>
    <a:srgbClr val="EDC196"/>
    <a:srgbClr val="D53DD7"/>
    <a:srgbClr val="FF8CD8"/>
    <a:srgbClr val="0295FF"/>
    <a:srgbClr val="F0D0D5"/>
    <a:srgbClr val="1E76B4"/>
    <a:srgbClr val="FF7F0E"/>
    <a:srgbClr val="FFFF00"/>
    <a:srgbClr val="207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1" autoAdjust="0"/>
    <p:restoredTop sz="96315" autoAdjust="0"/>
  </p:normalViewPr>
  <p:slideViewPr>
    <p:cSldViewPr>
      <p:cViewPr varScale="1">
        <p:scale>
          <a:sx n="132" d="100"/>
          <a:sy n="132" d="100"/>
        </p:scale>
        <p:origin x="192" y="6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16133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11</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25</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26</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25928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F6E42A27-D61A-A59C-CFE4-ECE6CA77B1E5}"/>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459" r="-1" b="4762"/>
          <a:stretch/>
        </p:blipFill>
        <p:spPr bwMode="auto">
          <a:xfrm>
            <a:off x="1176772" y="1484784"/>
            <a:ext cx="9838455" cy="52753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335360" y="1308550"/>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Tree>
    <p:extLst>
      <p:ext uri="{BB962C8B-B14F-4D97-AF65-F5344CB8AC3E}">
        <p14:creationId xmlns:p14="http://schemas.microsoft.com/office/powerpoint/2010/main" val="389182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12</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14</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22</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Open the notebook </a:t>
            </a:r>
            <a:r>
              <a:rPr lang="en-CH" dirty="0">
                <a:latin typeface="Consolas" panose="020B0609020204030204" pitchFamily="49" charset="0"/>
                <a:cs typeface="Consolas" panose="020B0609020204030204" pitchFamily="49" charset="0"/>
              </a:rPr>
              <a:t>match_tarots</a:t>
            </a:r>
            <a:r>
              <a:rPr lang="en-CH" dirty="0"/>
              <a:t>, and follow the instructions!</a:t>
            </a:r>
          </a:p>
          <a:p>
            <a:pPr marL="0" indent="0">
              <a:buNone/>
            </a:pPr>
            <a:endParaRPr lang="en-CH" dirty="0"/>
          </a:p>
          <a:p>
            <a:r>
              <a:rPr lang="en-US" dirty="0"/>
              <a:t>Submit a PR for Issue #7 on GitHub</a:t>
            </a:r>
          </a:p>
          <a:p>
            <a:pPr marL="0" indent="0">
              <a:buNone/>
            </a:pPr>
            <a:endParaRPr lang="en-CH" dirty="0"/>
          </a:p>
          <a:p>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23</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t>
            </a:r>
            <a:r>
              <a:rPr lang="en-GB" sz="1400" dirty="0" err="1">
                <a:solidFill>
                  <a:schemeClr val="tx1"/>
                </a:solidFill>
                <a:latin typeface="Courier New" panose="02070309020205020404" pitchFamily="49" charset="0"/>
                <a:cs typeface="Courier New" panose="02070309020205020404" pitchFamily="49" charset="0"/>
              </a:rPr>
              <a:t>match_tarots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24</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25</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26</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27</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2356265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11" name="Rectangle 10">
            <a:extLst>
              <a:ext uri="{FF2B5EF4-FFF2-40B4-BE49-F238E27FC236}">
                <a16:creationId xmlns:a16="http://schemas.microsoft.com/office/drawing/2014/main" id="{22A2CA8F-D121-4E2C-FEAA-3B279FAE610E}"/>
              </a:ext>
            </a:extLst>
          </p:cNvPr>
          <p:cNvSpPr/>
          <p:nvPr/>
        </p:nvSpPr>
        <p:spPr>
          <a:xfrm>
            <a:off x="767408" y="1132854"/>
            <a:ext cx="3528392" cy="4960442"/>
          </a:xfrm>
          <a:prstGeom prst="rect">
            <a:avLst/>
          </a:prstGeom>
          <a:solidFill>
            <a:srgbClr val="FFFF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92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Some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326302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11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99680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220831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9</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4"/>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5"/>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6"/>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7"/>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8"/>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Tree>
    <p:extLst>
      <p:ext uri="{BB962C8B-B14F-4D97-AF65-F5344CB8AC3E}">
        <p14:creationId xmlns:p14="http://schemas.microsoft.com/office/powerpoint/2010/main" val="185475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102951</TotalTime>
  <Words>1871</Words>
  <Application>Microsoft Macintosh PowerPoint</Application>
  <PresentationFormat>Widescreen</PresentationFormat>
  <Paragraphs>361</Paragraphs>
  <Slides>30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Consolas</vt:lpstr>
      <vt:lpstr>Courier New</vt:lpstr>
      <vt:lpstr>Wingdings</vt:lpstr>
      <vt:lpstr>Office Theme</vt:lpstr>
      <vt:lpstr>PowerPoint Presentation</vt:lpstr>
      <vt:lpstr>Things one thinks about when thinking about data</vt:lpstr>
      <vt:lpstr>Things one thinks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Some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1609</cp:revision>
  <cp:lastPrinted>2017-08-28T05:46:03Z</cp:lastPrinted>
  <dcterms:created xsi:type="dcterms:W3CDTF">2010-10-01T16:09:12Z</dcterms:created>
  <dcterms:modified xsi:type="dcterms:W3CDTF">2024-08-27T06:37:35Z</dcterms:modified>
</cp:coreProperties>
</file>